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</p:sldIdLst>
  <p:sldSz cx="9144000" cy="6858000" type="screen4x3"/>
  <p:notesSz cx="6858000" cy="91440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6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E5512D-FF00-475D-A211-311EA772249B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17E0-446A-4EA7-9AE0-420C4828E632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Stalltrivsel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v-SE"/>
              <a:t>Prata med låg och röst.</a:t>
            </a:r>
          </a:p>
          <a:p>
            <a:pPr>
              <a:lnSpc>
                <a:spcPct val="90000"/>
              </a:lnSpc>
            </a:pPr>
            <a:r>
              <a:rPr lang="sv-SE"/>
              <a:t>Gå i stallgångarna.</a:t>
            </a:r>
          </a:p>
          <a:p>
            <a:pPr>
              <a:lnSpc>
                <a:spcPct val="90000"/>
              </a:lnSpc>
            </a:pPr>
            <a:r>
              <a:rPr lang="sv-SE"/>
              <a:t>Placera redskap i redskapsrummet.</a:t>
            </a:r>
          </a:p>
          <a:p>
            <a:pPr>
              <a:lnSpc>
                <a:spcPct val="90000"/>
              </a:lnSpc>
            </a:pPr>
            <a:r>
              <a:rPr lang="sv-SE"/>
              <a:t>Ge gärna hästarna morötter, äpplen, knäckebröd och potatis då de går i hagen.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v-SE"/>
              <a:t>Klappa och krama hästarna. Umgås med dem – det mår de bra av!</a:t>
            </a:r>
          </a:p>
          <a:p>
            <a:pPr>
              <a:lnSpc>
                <a:spcPct val="90000"/>
              </a:lnSpc>
            </a:pPr>
            <a:r>
              <a:rPr lang="sv-SE"/>
              <a:t>Hästarna sover mellan kl.20.00-10.00.</a:t>
            </a:r>
          </a:p>
          <a:p>
            <a:pPr>
              <a:lnSpc>
                <a:spcPct val="90000"/>
              </a:lnSpc>
            </a:pPr>
            <a:r>
              <a:rPr lang="sv-SE"/>
              <a:t>Undrar du något, fråga ridlärarna Niclas eller Chantelle!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62</Words>
  <Application>Microsoft PowerPoint</Application>
  <PresentationFormat>Bildspel på skärmen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Stalltrivsel</vt:lpstr>
    </vt:vector>
  </TitlesOfParts>
  <Company>SDB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MassörMeg</dc:title>
  <dc:creator>Gertrud Strake</dc:creator>
  <cp:lastModifiedBy>U Nilsson</cp:lastModifiedBy>
  <cp:revision>3</cp:revision>
  <dcterms:created xsi:type="dcterms:W3CDTF">2001-11-01T11:03:05Z</dcterms:created>
  <dcterms:modified xsi:type="dcterms:W3CDTF">2007-03-28T09:20:36Z</dcterms:modified>
</cp:coreProperties>
</file>